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0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500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3C9A-02E0-4FB7-8CE2-4C59B87E7AB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35C85-28F8-477B-A6D5-5EA2105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147121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WT_sgAB_R1_se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90800" cy="2590800"/>
          </a:xfrm>
          <a:prstGeom prst="rect">
            <a:avLst/>
          </a:prstGeom>
        </p:spPr>
      </p:pic>
      <p:pic>
        <p:nvPicPr>
          <p:cNvPr id="3" name="Picture 2" descr="WT_sgAB_R1_bran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0"/>
            <a:ext cx="2590800" cy="2590800"/>
          </a:xfrm>
          <a:prstGeom prst="rect">
            <a:avLst/>
          </a:prstGeom>
        </p:spPr>
      </p:pic>
      <p:pic>
        <p:nvPicPr>
          <p:cNvPr id="4" name="Picture 3" descr="WT_sgAB_R1_cm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0"/>
            <a:ext cx="2590800" cy="2590800"/>
          </a:xfrm>
          <a:prstGeom prst="rect">
            <a:avLst/>
          </a:prstGeom>
        </p:spPr>
      </p:pic>
      <p:pic>
        <p:nvPicPr>
          <p:cNvPr id="5" name="Picture 4" descr="WT_sgAB_R2_sen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0800"/>
            <a:ext cx="2590800" cy="2590800"/>
          </a:xfrm>
          <a:prstGeom prst="rect">
            <a:avLst/>
          </a:prstGeom>
        </p:spPr>
      </p:pic>
      <p:pic>
        <p:nvPicPr>
          <p:cNvPr id="6" name="Picture 5" descr="WT_sgAB_R2_bran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590800"/>
            <a:ext cx="2590800" cy="2590800"/>
          </a:xfrm>
          <a:prstGeom prst="rect">
            <a:avLst/>
          </a:prstGeom>
        </p:spPr>
      </p:pic>
      <p:pic>
        <p:nvPicPr>
          <p:cNvPr id="7" name="Picture 6" descr="WT_sgAB_R2_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590800"/>
            <a:ext cx="2590800" cy="2590800"/>
          </a:xfrm>
          <a:prstGeom prst="rect">
            <a:avLst/>
          </a:prstGeom>
        </p:spPr>
      </p:pic>
      <p:pic>
        <p:nvPicPr>
          <p:cNvPr id="8" name="Picture 7" descr="WT_sgA_R1_se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81600"/>
            <a:ext cx="2590800" cy="2590800"/>
          </a:xfrm>
          <a:prstGeom prst="rect">
            <a:avLst/>
          </a:prstGeom>
        </p:spPr>
      </p:pic>
      <p:pic>
        <p:nvPicPr>
          <p:cNvPr id="9" name="Picture 8" descr="WT_sgA_R1_branch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5181600"/>
            <a:ext cx="2590800" cy="2590800"/>
          </a:xfrm>
          <a:prstGeom prst="rect">
            <a:avLst/>
          </a:prstGeom>
        </p:spPr>
      </p:pic>
      <p:pic>
        <p:nvPicPr>
          <p:cNvPr id="10" name="Picture 9" descr="WT_sgA_R1_cmv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5181600"/>
            <a:ext cx="2590800" cy="2590800"/>
          </a:xfrm>
          <a:prstGeom prst="rect">
            <a:avLst/>
          </a:prstGeom>
        </p:spPr>
      </p:pic>
      <p:pic>
        <p:nvPicPr>
          <p:cNvPr id="11" name="Picture 10" descr="WT_sgB_R2_sens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772400"/>
            <a:ext cx="2590800" cy="2590800"/>
          </a:xfrm>
          <a:prstGeom prst="rect">
            <a:avLst/>
          </a:prstGeom>
        </p:spPr>
      </p:pic>
      <p:pic>
        <p:nvPicPr>
          <p:cNvPr id="12" name="Picture 11" descr="WT_sgB_R2_branch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7772400"/>
            <a:ext cx="2590800" cy="2590800"/>
          </a:xfrm>
          <a:prstGeom prst="rect">
            <a:avLst/>
          </a:prstGeom>
        </p:spPr>
      </p:pic>
      <p:pic>
        <p:nvPicPr>
          <p:cNvPr id="13" name="Picture 12" descr="WT_sgB_R2_cmv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7772400"/>
            <a:ext cx="2590800" cy="2590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WT_sgAB_R1_sense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908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WT_sgAB_R1_branch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81600" y="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WT_sgAB_R1_cmv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WT_sgAB_R2_sense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908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WT_sgAB_R2_branch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81600" y="25908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WT_sgAB_R2_cmv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WT_sgA_R1_sense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908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WT_sgA_R1_branch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81600" y="51816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WT_sgA_R1_cmv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WT_sgB_R2_sense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908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WT_sgB_R2_branch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81600" y="77724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900">
                <a:solidFill>
                  <a:srgbClr val="000000"/>
                </a:solidFill>
              </a:rPr>
              <a:t>WT_sgB_R2_cmv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9400" y="0"/>
            <a:ext cx="1270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27" name="Oval 26"/>
          <p:cNvSpPr/>
          <p:nvPr/>
        </p:nvSpPr>
        <p:spPr>
          <a:xfrm>
            <a:off x="9061450" y="146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8851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29" name="Oval 28"/>
          <p:cNvSpPr/>
          <p:nvPr/>
        </p:nvSpPr>
        <p:spPr>
          <a:xfrm>
            <a:off x="9335960" y="166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105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31" name="Oval 30"/>
          <p:cNvSpPr/>
          <p:nvPr/>
        </p:nvSpPr>
        <p:spPr>
          <a:xfrm>
            <a:off x="9610471" y="187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9359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33" name="Oval 32"/>
          <p:cNvSpPr/>
          <p:nvPr/>
        </p:nvSpPr>
        <p:spPr>
          <a:xfrm>
            <a:off x="9884981" y="207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9613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35" name="Oval 34"/>
          <p:cNvSpPr/>
          <p:nvPr/>
        </p:nvSpPr>
        <p:spPr>
          <a:xfrm>
            <a:off x="10159492" y="228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9867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37" name="Oval 36"/>
          <p:cNvSpPr/>
          <p:nvPr/>
        </p:nvSpPr>
        <p:spPr>
          <a:xfrm>
            <a:off x="10434002" y="248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121900" y="381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72400" y="0"/>
            <a:ext cx="1270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Frequency Size Scale</a:t>
            </a:r>
          </a:p>
        </p:txBody>
      </p:sp>
      <p:sp>
        <p:nvSpPr>
          <p:cNvPr id="40" name="Oval 39"/>
          <p:cNvSpPr/>
          <p:nvPr/>
        </p:nvSpPr>
        <p:spPr>
          <a:xfrm>
            <a:off x="7727950" y="146050"/>
            <a:ext cx="215900" cy="215900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7899400" y="190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≥1</a:t>
            </a:r>
          </a:p>
        </p:txBody>
      </p:sp>
      <p:sp>
        <p:nvSpPr>
          <p:cNvPr id="42" name="Oval 41"/>
          <p:cNvSpPr/>
          <p:nvPr/>
        </p:nvSpPr>
        <p:spPr>
          <a:xfrm>
            <a:off x="7748460" y="420560"/>
            <a:ext cx="174878" cy="17487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7899400" y="444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10⁻¹</a:t>
            </a:r>
          </a:p>
        </p:txBody>
      </p:sp>
      <p:sp>
        <p:nvSpPr>
          <p:cNvPr id="44" name="Oval 43"/>
          <p:cNvSpPr/>
          <p:nvPr/>
        </p:nvSpPr>
        <p:spPr>
          <a:xfrm>
            <a:off x="7768971" y="695071"/>
            <a:ext cx="133858" cy="133858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7899400" y="698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10⁻²</a:t>
            </a:r>
          </a:p>
        </p:txBody>
      </p:sp>
      <p:sp>
        <p:nvSpPr>
          <p:cNvPr id="46" name="Oval 45"/>
          <p:cNvSpPr/>
          <p:nvPr/>
        </p:nvSpPr>
        <p:spPr>
          <a:xfrm>
            <a:off x="7789481" y="969581"/>
            <a:ext cx="92836" cy="9283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7899400" y="952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10⁻³</a:t>
            </a:r>
          </a:p>
        </p:txBody>
      </p:sp>
      <p:sp>
        <p:nvSpPr>
          <p:cNvPr id="48" name="Oval 47"/>
          <p:cNvSpPr/>
          <p:nvPr/>
        </p:nvSpPr>
        <p:spPr>
          <a:xfrm>
            <a:off x="7809992" y="1244092"/>
            <a:ext cx="51816" cy="51816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899400" y="1206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10⁻⁴</a:t>
            </a:r>
          </a:p>
        </p:txBody>
      </p:sp>
      <p:sp>
        <p:nvSpPr>
          <p:cNvPr id="50" name="Oval 49"/>
          <p:cNvSpPr/>
          <p:nvPr/>
        </p:nvSpPr>
        <p:spPr>
          <a:xfrm>
            <a:off x="7830502" y="1518602"/>
            <a:ext cx="10795" cy="10795"/>
          </a:xfrm>
          <a:prstGeom prst="ellipse">
            <a:avLst/>
          </a:prstGeom>
          <a:solidFill>
            <a:srgbClr val="FFFFFF"/>
          </a:solidFill>
          <a:ln w="127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899400" y="14605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≤10⁻⁵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788400" y="1651000"/>
            <a:ext cx="1524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Ratio [Sense / Branch∆]</a:t>
            </a:r>
          </a:p>
        </p:txBody>
      </p:sp>
      <p:pic>
        <p:nvPicPr>
          <p:cNvPr id="53" name="Picture 52" descr="freq_ratio_sense_cmv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9455150" y="1428750"/>
            <a:ext cx="127000" cy="9525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74090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2/3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502775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4/5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26465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026525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5/4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788400" y="1905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45400" y="1651000"/>
            <a:ext cx="1143000" cy="50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Ratio
[Sense / Branch∆]</a:t>
            </a:r>
          </a:p>
        </p:txBody>
      </p:sp>
      <p:pic>
        <p:nvPicPr>
          <p:cNvPr id="60" name="Picture 59" descr="freq_ratio_sense_cmv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400" y="2159000"/>
            <a:ext cx="127000" cy="9525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835900" y="29845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2/3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835900" y="2746375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4/5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35900" y="250825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835900" y="2270125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5/4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35900" y="2032000"/>
            <a:ext cx="508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042400" y="3429000"/>
            <a:ext cx="1143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67" name="Oval 66"/>
          <p:cNvSpPr/>
          <p:nvPr/>
        </p:nvSpPr>
        <p:spPr>
          <a:xfrm>
            <a:off x="9169400" y="35560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8915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69" name="Oval 68"/>
          <p:cNvSpPr/>
          <p:nvPr/>
        </p:nvSpPr>
        <p:spPr>
          <a:xfrm>
            <a:off x="9550400" y="35560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9296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71" name="Oval 70"/>
          <p:cNvSpPr/>
          <p:nvPr/>
        </p:nvSpPr>
        <p:spPr>
          <a:xfrm>
            <a:off x="9931400" y="35560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9677400" y="3683000"/>
            <a:ext cx="635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645400" y="3429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Variation Types</a:t>
            </a:r>
          </a:p>
        </p:txBody>
      </p:sp>
      <p:sp>
        <p:nvSpPr>
          <p:cNvPr id="74" name="Oval 73"/>
          <p:cNvSpPr/>
          <p:nvPr/>
        </p:nvSpPr>
        <p:spPr>
          <a:xfrm>
            <a:off x="7772400" y="3568700"/>
            <a:ext cx="127000" cy="127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7899400" y="35052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Insertion</a:t>
            </a:r>
          </a:p>
        </p:txBody>
      </p:sp>
      <p:sp>
        <p:nvSpPr>
          <p:cNvPr id="76" name="Oval 75"/>
          <p:cNvSpPr/>
          <p:nvPr/>
        </p:nvSpPr>
        <p:spPr>
          <a:xfrm>
            <a:off x="7772400" y="3721100"/>
            <a:ext cx="127000" cy="127000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7899400" y="36576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Deletion</a:t>
            </a:r>
          </a:p>
        </p:txBody>
      </p:sp>
      <p:sp>
        <p:nvSpPr>
          <p:cNvPr id="78" name="Oval 77"/>
          <p:cNvSpPr/>
          <p:nvPr/>
        </p:nvSpPr>
        <p:spPr>
          <a:xfrm>
            <a:off x="7772400" y="38735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7899400" y="3810000"/>
            <a:ext cx="635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None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169400" y="4330700"/>
            <a:ext cx="1143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Vertex Outline</a:t>
            </a:r>
          </a:p>
        </p:txBody>
      </p:sp>
      <p:sp>
        <p:nvSpPr>
          <p:cNvPr id="81" name="Oval 80"/>
          <p:cNvSpPr/>
          <p:nvPr/>
        </p:nvSpPr>
        <p:spPr>
          <a:xfrm>
            <a:off x="9296400" y="4457700"/>
            <a:ext cx="127000" cy="127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2CD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8915400" y="45847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Reference</a:t>
            </a:r>
          </a:p>
        </p:txBody>
      </p:sp>
      <p:sp>
        <p:nvSpPr>
          <p:cNvPr id="83" name="Oval 82"/>
          <p:cNvSpPr/>
          <p:nvPr/>
        </p:nvSpPr>
        <p:spPr>
          <a:xfrm>
            <a:off x="9931400" y="44577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9550400" y="45847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Non-reference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645400" y="43307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Vertex Outline</a:t>
            </a:r>
          </a:p>
        </p:txBody>
      </p:sp>
      <p:sp>
        <p:nvSpPr>
          <p:cNvPr id="86" name="Oval 85"/>
          <p:cNvSpPr/>
          <p:nvPr/>
        </p:nvSpPr>
        <p:spPr>
          <a:xfrm>
            <a:off x="7772400" y="4470400"/>
            <a:ext cx="127000" cy="127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2CD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Rectangle 86"/>
          <p:cNvSpPr/>
          <p:nvPr/>
        </p:nvSpPr>
        <p:spPr>
          <a:xfrm>
            <a:off x="7899400" y="44704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Reference</a:t>
            </a:r>
          </a:p>
        </p:txBody>
      </p:sp>
      <p:sp>
        <p:nvSpPr>
          <p:cNvPr id="88" name="Oval 87"/>
          <p:cNvSpPr/>
          <p:nvPr/>
        </p:nvSpPr>
        <p:spPr>
          <a:xfrm>
            <a:off x="7772400" y="4622800"/>
            <a:ext cx="127000" cy="127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7899400" y="4622800"/>
            <a:ext cx="889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Non-reference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042400" y="5080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Edge Types</a:t>
            </a:r>
          </a:p>
        </p:txBody>
      </p:sp>
      <p:cxnSp>
        <p:nvCxnSpPr>
          <p:cNvPr id="91" name="Connector 90"/>
          <p:cNvCxnSpPr/>
          <p:nvPr/>
        </p:nvCxnSpPr>
        <p:spPr>
          <a:xfrm>
            <a:off x="9232900" y="523875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8915400" y="5270500"/>
            <a:ext cx="762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Substitution</a:t>
            </a:r>
          </a:p>
        </p:txBody>
      </p:sp>
      <p:cxnSp>
        <p:nvCxnSpPr>
          <p:cNvPr id="93" name="Connector 92"/>
          <p:cNvCxnSpPr/>
          <p:nvPr/>
        </p:nvCxnSpPr>
        <p:spPr>
          <a:xfrm>
            <a:off x="9740900" y="523875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9423400" y="5270500"/>
            <a:ext cx="762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800">
                <a:solidFill>
                  <a:srgbClr val="000000"/>
                </a:solidFill>
              </a:rPr>
              <a:t>In/del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645400" y="5080000"/>
            <a:ext cx="1016000" cy="12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>
                <a:solidFill>
                  <a:srgbClr val="000000"/>
                </a:solidFill>
              </a:rPr>
              <a:t>Edge Types</a:t>
            </a:r>
          </a:p>
        </p:txBody>
      </p:sp>
      <p:cxnSp>
        <p:nvCxnSpPr>
          <p:cNvPr id="96" name="Connector 95"/>
          <p:cNvCxnSpPr/>
          <p:nvPr/>
        </p:nvCxnSpPr>
        <p:spPr>
          <a:xfrm>
            <a:off x="7835900" y="527050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026400" y="51435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Substitution</a:t>
            </a:r>
          </a:p>
        </p:txBody>
      </p:sp>
      <p:cxnSp>
        <p:nvCxnSpPr>
          <p:cNvPr id="98" name="Connector 97"/>
          <p:cNvCxnSpPr/>
          <p:nvPr/>
        </p:nvCxnSpPr>
        <p:spPr>
          <a:xfrm>
            <a:off x="7835900" y="5397500"/>
            <a:ext cx="12700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26400" y="5270500"/>
            <a:ext cx="7620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800">
                <a:solidFill>
                  <a:srgbClr val="000000"/>
                </a:solidFill>
              </a:rPr>
              <a:t>In/del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Tejasvi Channagiri</dc:creator>
  <cp:lastModifiedBy>Tejasvi Channagiri</cp:lastModifiedBy>
  <cp:revision>1</cp:revision>
  <dcterms:created xsi:type="dcterms:W3CDTF">2022-04-05T23:30:36Z</dcterms:created>
  <dcterms:modified xsi:type="dcterms:W3CDTF">2022-04-05T23:32:10Z</dcterms:modified>
</cp:coreProperties>
</file>